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8"/>
  </p:notesMasterIdLst>
  <p:sldIdLst>
    <p:sldId id="325" r:id="rId2"/>
    <p:sldId id="326" r:id="rId3"/>
    <p:sldId id="324" r:id="rId4"/>
    <p:sldId id="328" r:id="rId5"/>
    <p:sldId id="327" r:id="rId6"/>
    <p:sldId id="32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FFFF00"/>
    <a:srgbClr val="FF6600"/>
    <a:srgbClr val="FFFF66"/>
    <a:srgbClr val="FF3399"/>
    <a:srgbClr val="FFFF99"/>
    <a:srgbClr val="00CC99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544" autoAdjust="0"/>
    <p:restoredTop sz="86481" autoAdjust="0"/>
  </p:normalViewPr>
  <p:slideViewPr>
    <p:cSldViewPr snapToGrid="0">
      <p:cViewPr varScale="1">
        <p:scale>
          <a:sx n="71" d="100"/>
          <a:sy n="71" d="100"/>
        </p:scale>
        <p:origin x="160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0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1D856-FE89-4873-983E-591FD6C37645}" type="datetimeFigureOut">
              <a:rPr lang="fr-FR" smtClean="0"/>
              <a:t>07/08/2025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CF735-4E1E-4EB0-B16A-256916B313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14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45" y="2125979"/>
            <a:ext cx="1036937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90" y="3840480"/>
            <a:ext cx="85394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9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9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63" y="1577340"/>
            <a:ext cx="53066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621" y="1577340"/>
            <a:ext cx="53066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9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6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3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5706" y="116254"/>
            <a:ext cx="82078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535" y="3297134"/>
            <a:ext cx="54377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750" y="6377939"/>
            <a:ext cx="39037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63" y="6377939"/>
            <a:ext cx="28058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472" y="6377939"/>
            <a:ext cx="28058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9" t="20833" r="36627" b="11623"/>
          <a:stretch/>
        </p:blipFill>
        <p:spPr bwMode="auto">
          <a:xfrm>
            <a:off x="3433011" y="23566"/>
            <a:ext cx="4940969" cy="67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86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928555" y="529390"/>
            <a:ext cx="4555706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Retour sur 2023</a:t>
            </a:r>
          </a:p>
        </p:txBody>
      </p:sp>
      <p:pic>
        <p:nvPicPr>
          <p:cNvPr id="7" name="Picture 2" descr="C:\Users\verdierg86r.CA2475\Pictures\promotion\IMG_2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99332" y="2329473"/>
            <a:ext cx="3397288" cy="254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s://attachments.office.net/owa/geraldine.verdier%40na.chambagri.fr/service.svc/s/GetAttachmentThumbnail?id=AAkALgAAAAAAHYQDEapmEc2byACqAC%2FEWg0AQCyIz61sUkqKo6ke9KhptgADc5T3bgAAARIAEAALUEC%2BnefQTJKoWTT6cFBP&amp;thumbnailType=2&amp;token=eyJhbGciOiJSUzI1NiIsInR5cCI6IkpXVCIsImtpZCI6IjhvTFR3TmNuc042TzJHYVVFaDdpby9kN01hOD0iLCJ4NXQiOiI4b0xUd05jbnNONk8yR2FVRWg3aW8vZDdNYTg9Iiwibm9uY2UiOiI0SVROY0RwcU1uQ0o3NmFmbVNqWFc2ZTVCUFA2cVU2NVJpZ1hqU0QxQlM2cFRncDNGZ1JXd1VXY1JoZ0ZzaW5FMlZkWnRBQkkxWWhBbXBjbXAwM3IxSlFrbmZVblprNTV4MzF2XzB5ckFMeGdaR2FKQUdfbnc4QUxVMHpsYzhNNEEwQy1aTDNEQTU1UmlTMklxTFU0dFhCd3ZRMFJxV3VuNlh2a1JZM3dweDQiLCJpc3Nsb2MiOiJNUjFQMjY0TUIxNTU2Iiwic3JzbiI6NjM4OTAwNDk2NjA0Njk2NzEyfQ.eyJzYXAtdmVyc2lvbiI6IjMyIiwiYXBwaWQiOiJhZjNlYmJiYS1jMjNmLTQ5MmEtYWE5My04MzQyMTY5NmVjNGIiLCJpc3NyaW5nIjoiV1ciLCJhcHBpZGFjciI6IjIiLCJhcHBfZGlzcGxheW5hbWUiOiIiLCJ1dGkiOiI2ZjJmNDc1NC1iMDhjLTRkYWYtODU0OS1jYTgzZDZkNGVlMWEiLCJpYXQiOjE3NTQ0NzM4OTEsInZlciI6IlNUSS5Vc2VyLkNhbGxiYWNrVG9rZW4uVjEiLCJ0aWQiOiJlMThhOTE5NzAyN2I0ODBhYWNlYjBiZTVmZGI0MjkyMCIsInRydXN0ZWRmb3JkZWxlZ2F0aW9uIjoiZmFsc2UiLCJ0b3BvbG9neSI6IntcIlR5cGVcIjpcIk1hY2hpbmVcIixcIlZhbHVlXCI6XCJNUjFQMjY0TUIxNTU2LkZSQVAyNjQuUFJPRC5PVVRMT09LLkNPTVwifSIsInJlcXVlc3Rvcl9hcHBpZCI6IjE1N2NkZmJmLTczOTgtNGE1Ni05NmMzLWU5M2U5YWIzMDliNSIsInJlcXVlc3Rvcl9hcHBfZGlzcGxheW5hbWUiOiJPZmZpY2UgMzY1IEV4Y2hhbmdlIE1pY3Jvc2VydmljZSIsInNjcCI6Ik93YUF0dGFjaG1lbnRzLlJlYWQiLCJvaWQiOiI1NmIxMDA2Yi05OWE3LTQ3OTgtYjYzMC0xZmUzMzFmODNhODIiLCJwdWlkIjoiMTAwMzIwMDFCRDY3QkREMyIsInNtdHAiOiJnZXJhbGRpbmUudmVyZGllckBuYS5jaGFtYmFncmkuZnIiLCJ1cG4iOiJnZXJhbGRpbmUudmVyZGllckBuYS5jaGFtYmFncmkuZnIiLCJ1c2VyY2FsbGJhY2t1c2VyY29udGV4dGlkIjoiNGI3OTQ5YjliNDc3NDBhYjkwYjBjMzdmMDEwZTI2NjciLCJzaWduaW5fc3RhdGUiOiJrbXNpIiwiZXBrIjoie1wia3R5XCI6XCJSU0FcIixcIm5cIjpcInNyeWc2MXFHMVdmdllOOGJvYVdwcUtKV084cnBHNFRuZFBHNnhRQ1JLeTMwekh5M3VIbTR3QWdiai1xZ29uOFhWQTRFVW4wSV9DZWlCSWRLNXVHaEd5bGZWeHlneUxrY1lLdXFsYnlBQnlzbTVnV2pCYzFDdzZqZkR4emhmbzlFSFlZRVg3T21NZmlqTEp2T01LUmphbzRMNkE0QzN5bFVyUlQyMWFuYkpJcC1XZ0JiRU9KYlNCQVZyOUN4TVFRR3hINHV3VEt2UEpkWFRaX0dLU05ZckNPVEprRFpwZzZNdU16eWhIUW80Y2gwd2tOQzZXMDZpa2gtVFRnUmFvNVFNbmIzREhueFA4V2NWUU1VaXMyOEFNMlFnM1FENTR6eG8ta1JOZ0JhYm02b1NldFdxa05NNGcwYUk2S1BFM183RHlydlZoUXVhMVFRMTY2MWIwamtiUVwiLFwiZVwiOlwiQVFBQlwiLFwiYWxnXCI6XCJSUzI1NlwiLFwiZXhwXCI6XCIxNzU0NTYzNTcwXCIsXCJleHBfZGlmZlwiOlwiODY0MDBcIixcImtpZFwiOlwiSkNEQWw1eGRHSWxoQlBsMmxiUjNCaHZ6Z1NNXCJ9LmxiU29hTzhlMDBhQWZuSU9CMkl2T1EzaDNkWkROa3JKL2FPSEYrcXVKTG9xNHhvV21YN3FtOXExVFVwS0RYTEREZnBpUFVuTkUxeWpFVEk2T3Nnd0VYbGJWREFrNVJSRnpBY3RiVm5iS2xMdmNVNWYyanhRZ0hKY3c2aExqaE5Tem5RdjNFTjIxSnRmUWVYRmRhRHB4VmlmVm1lTk0xRFVqaWFqelNHTnZMRSs0cnZ5ZTFvYWl6UEE5KzlWUkNWTkNCZU5LRzJuOWNuc2ttbWZkVDB6WUxjMkNCcmlIQkgzdWpBQis0V0o0SzRDMUY4d21lWldMVTZaSXJPNjNTT3kxVWF5akhHWXhrTmk4cE4yQzMrdEIrMnJZWnQ0ZHhxaUNPT2tYNU93NWxSL1NWSS9SOHVodHQ5Y1RHS3JoVEp1SlFRbGcrcEpsUGkvMUhURmVRbWE3UT09IiwibmJmIjoxNzU0NDczODkxLCJleHAiOjE3NTQ0NzQxOTEsImlzcyI6Imh0dHBzOi8vc3Vic3RyYXRlLm9mZmljZS5jb20vc3RzLyIsImF1ZCI6Imh0dHBzOi8vb3V0bG9vay5vZmZpY2UuY29tIiwic3NlYyI6IkU3Vko4RUhLVTN2WnZicSsiLCJlc3NlYyI6ImFydGlmYWN0LWF1dG8tcHJvZHxNMzY1MjAyNS0wNi0yM1QxODoxNTo0My4yNTYyODkyWnxaSGNuSWRwZGN2alJMZiJ9.fVayk_WxXLr3cpkZh5YycfNJB_1-lZmbldlAHyC8Jfc3pfKibpexS9wYGGs_n-sezCX4QvkXRnKI3Suhv04gtHRRRP_4ILlTXFpPxZ3e7SSL74rKEDE5c2e2URvI1F3KZuK8o8SID6vgWCPIHXW5kDToc7hYJvrUFiAflbFnjdM17LLjtmlL_45Djm8xdPuhc3A1KooMf0B8nz6lOlirvLcfrUcqtAWG3dNP3DPuqL_gHJPmC5MT3om_6VUYqOpRFcKclEmkyvAvvg0R4_CezXjK8FB4jv54rgwrS4sncAF_-nR7rNCkwqdHZmXbE0zz4B44DFZzf6Judntg1MKVbQ&amp;X-OWA-CANARY=X-OWA-CANARY_cookie_is_null_or_empty&amp;owa=outlook.office.com&amp;scriptVer=20250725003.04&amp;clientId=F31E8C6F67674B50AE07DE7BD350FA6F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7" name="Picture 5" descr="C:\Users\verdierg86r.CA2475\Downloads\fecffc68-f96a-4ee0-9e4e-2f399f78d2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40"/>
          <a:stretch/>
        </p:blipFill>
        <p:spPr bwMode="auto">
          <a:xfrm>
            <a:off x="120572" y="4008312"/>
            <a:ext cx="4272048" cy="25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verdierg86r.CA2475\Downloads\e22ef731-4109-42f7-9d18-6714a986f025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26" y="1904812"/>
            <a:ext cx="4747285" cy="35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verdierg86r.CA2475\Pictures\promotion\IMG_23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8"/>
          <a:stretch/>
        </p:blipFill>
        <p:spPr bwMode="auto">
          <a:xfrm>
            <a:off x="0" y="969786"/>
            <a:ext cx="4415932" cy="296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1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35006" r="27159" b="5355"/>
          <a:stretch/>
        </p:blipFill>
        <p:spPr bwMode="auto">
          <a:xfrm>
            <a:off x="-16043" y="529389"/>
            <a:ext cx="8775031" cy="596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52083" y="2201779"/>
            <a:ext cx="513347" cy="139566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793831" y="1503947"/>
            <a:ext cx="513347" cy="6978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7307178" y="1694447"/>
            <a:ext cx="2574759" cy="31081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8165431" y="2005263"/>
            <a:ext cx="1716506" cy="42511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9881937" y="1694447"/>
            <a:ext cx="2053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Localisation proposée</a:t>
            </a:r>
          </a:p>
          <a:p>
            <a:r>
              <a:rPr lang="fr-FR" sz="2000" dirty="0"/>
              <a:t>pour les stands</a:t>
            </a:r>
          </a:p>
          <a:p>
            <a:r>
              <a:rPr lang="fr-FR" sz="2000" dirty="0"/>
              <a:t>« 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Filière caprine </a:t>
            </a:r>
            <a:r>
              <a:rPr lang="fr-FR" sz="2000" dirty="0"/>
              <a:t>» et  « </a:t>
            </a:r>
            <a:r>
              <a:rPr lang="fr-FR" sz="2000" dirty="0">
                <a:solidFill>
                  <a:srgbClr val="7030A0"/>
                </a:solidFill>
              </a:rPr>
              <a:t>Cabri +</a:t>
            </a:r>
            <a:r>
              <a:rPr lang="fr-FR" sz="2000" dirty="0"/>
              <a:t> »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758988" y="237002"/>
            <a:ext cx="3400802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81165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t="17544" r="16159" b="14693"/>
          <a:stretch/>
        </p:blipFill>
        <p:spPr bwMode="auto">
          <a:xfrm>
            <a:off x="176463" y="1900989"/>
            <a:ext cx="7507706" cy="495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5855368" y="3104148"/>
            <a:ext cx="497306" cy="5614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5791199" y="3176337"/>
            <a:ext cx="497306" cy="5614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verdierg86r.CA2475\Downloads\27096828498434383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35" y="1435769"/>
            <a:ext cx="3898233" cy="51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68968" y="389294"/>
            <a:ext cx="1134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Alternative : là où était prévu le ring laitier ? Mais aménagement complexe …</a:t>
            </a:r>
          </a:p>
        </p:txBody>
      </p:sp>
    </p:spTree>
    <p:extLst>
      <p:ext uri="{BB962C8B-B14F-4D97-AF65-F5344CB8AC3E}">
        <p14:creationId xmlns:p14="http://schemas.microsoft.com/office/powerpoint/2010/main" val="49788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2" r="28907"/>
          <a:stretch/>
        </p:blipFill>
        <p:spPr bwMode="auto">
          <a:xfrm>
            <a:off x="7172936" y="0"/>
            <a:ext cx="4818961" cy="373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970610" y="314162"/>
            <a:ext cx="4186863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Visuels habillage stand</a:t>
            </a:r>
          </a:p>
        </p:txBody>
      </p:sp>
      <p:pic>
        <p:nvPicPr>
          <p:cNvPr id="4099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9" y="1765312"/>
            <a:ext cx="6134330" cy="386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3" t="1974" r="22447" b="9336"/>
          <a:stretch/>
        </p:blipFill>
        <p:spPr bwMode="auto">
          <a:xfrm>
            <a:off x="6535124" y="3698046"/>
            <a:ext cx="3474078" cy="31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25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6461" y="1283369"/>
            <a:ext cx="116626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sz="2000" b="1" dirty="0"/>
              <a:t>Animaux :  </a:t>
            </a:r>
            <a:r>
              <a:rPr lang="fr-FR" sz="2000" dirty="0"/>
              <a:t>quelles races, nb cases, barrières, qui amène des chèvres et chevreaux. Présentations ring ?</a:t>
            </a:r>
          </a:p>
          <a:p>
            <a:endParaRPr lang="fr-FR" sz="1000" b="1" dirty="0"/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sz="2000" b="1" dirty="0"/>
              <a:t>Froid 	</a:t>
            </a:r>
            <a:r>
              <a:rPr lang="fr-FR" sz="2000" dirty="0"/>
              <a:t>1 ou 2 vitrine (s) réfrigérées ?</a:t>
            </a:r>
          </a:p>
          <a:p>
            <a:r>
              <a:rPr lang="fr-FR" sz="2000" dirty="0"/>
              <a:t>Location armoire réfrigérée </a:t>
            </a:r>
            <a:r>
              <a:rPr lang="fr-FR" sz="2000" dirty="0" err="1"/>
              <a:t>Loca</a:t>
            </a:r>
            <a:r>
              <a:rPr lang="fr-FR" sz="2000" dirty="0"/>
              <a:t> Ouest : 150 euros à 200 euro</a:t>
            </a:r>
          </a:p>
          <a:p>
            <a:r>
              <a:rPr lang="fr-FR" sz="2000" dirty="0"/>
              <a:t>500 LITRES DIM EXT 840 X 900 X 1810 MM DIM INT 530 X 670 X 1190 MM</a:t>
            </a:r>
          </a:p>
          <a:p>
            <a:endParaRPr lang="fr-FR" sz="1000" b="1" dirty="0"/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sz="2000" b="1" dirty="0"/>
              <a:t>Tables</a:t>
            </a:r>
          </a:p>
          <a:p>
            <a:r>
              <a:rPr lang="fr-FR" sz="2000" dirty="0"/>
              <a:t>Stand équipé 9 m2 avec 1 table 2 chaises 3kWh : 1 020 € facturés par le Festival de l’Elevage à l’ANICAP NA</a:t>
            </a:r>
          </a:p>
          <a:p>
            <a:endParaRPr lang="fr-FR" sz="1000" dirty="0"/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sz="2000" b="1" dirty="0"/>
              <a:t>Scolaires</a:t>
            </a:r>
          </a:p>
          <a:p>
            <a:endParaRPr lang="fr-FR" sz="1000" dirty="0"/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sz="2000" b="1" dirty="0"/>
              <a:t>Vente de produits et caisse</a:t>
            </a:r>
          </a:p>
          <a:p>
            <a:endParaRPr lang="fr-FR" sz="1000" dirty="0"/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sz="2000" b="1" dirty="0"/>
              <a:t>Quelles animations ?</a:t>
            </a:r>
            <a:r>
              <a:rPr lang="fr-FR" sz="2000" dirty="0"/>
              <a:t> Démonstrations moulage, spot photo </a:t>
            </a:r>
            <a:r>
              <a:rPr lang="fr-FR" sz="2000" dirty="0" err="1"/>
              <a:t>Cheese</a:t>
            </a:r>
            <a:r>
              <a:rPr lang="fr-FR" sz="2000" dirty="0"/>
              <a:t> …</a:t>
            </a:r>
            <a:endParaRPr lang="fr-FR" sz="2000" b="1" dirty="0"/>
          </a:p>
          <a:p>
            <a:endParaRPr lang="fr-FR" sz="1000" dirty="0"/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sz="2000" b="1" dirty="0"/>
              <a:t>Planning éleveurs : Qui peut participer sur un créneau ?</a:t>
            </a:r>
          </a:p>
          <a:p>
            <a:r>
              <a:rPr lang="fr-FR" sz="2000" dirty="0"/>
              <a:t>Indemnisation éleveurs par l’ANICAP NA : 1 500 € permanences + exposition animaux et formalités sanitaires</a:t>
            </a:r>
          </a:p>
          <a:p>
            <a:endParaRPr lang="fr-FR" sz="1000" dirty="0"/>
          </a:p>
          <a:p>
            <a:pPr marL="342900" indent="-342900"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sz="2000" b="1" dirty="0"/>
              <a:t>Installation du stand le jeudi 18 septembre et rangement le dimanche 30 septembre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68673" y="153741"/>
            <a:ext cx="8702779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Aspects logistiques et budget</a:t>
            </a:r>
          </a:p>
        </p:txBody>
      </p:sp>
    </p:spTree>
    <p:extLst>
      <p:ext uri="{BB962C8B-B14F-4D97-AF65-F5344CB8AC3E}">
        <p14:creationId xmlns:p14="http://schemas.microsoft.com/office/powerpoint/2010/main" val="2648682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732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</Words>
  <Application>Microsoft Office PowerPoint</Application>
  <PresentationFormat>Grand écran</PresentationFormat>
  <Paragraphs>27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Verdana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filière laitière caprine engagée pour répondre aux attentes sociétales</dc:title>
  <dc:creator>Géraldine VERDIER</dc:creator>
  <cp:lastModifiedBy>johanna Frcap</cp:lastModifiedBy>
  <cp:revision>376</cp:revision>
  <dcterms:created xsi:type="dcterms:W3CDTF">2020-10-27T13:54:04Z</dcterms:created>
  <dcterms:modified xsi:type="dcterms:W3CDTF">2025-08-07T08:49:17Z</dcterms:modified>
</cp:coreProperties>
</file>